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6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0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1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771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442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719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772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790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969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19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92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913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725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96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5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7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2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5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8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8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FAFC-F50E-4076-8430-6563FC8E7919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9298-2A31-42E2-A0B3-EFDD36930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DDDDD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604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matter/properties-of-matter.htm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matterandchemistry/measuringmatter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4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F0A40-D9EE-483C-AD84-84356FB9B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397566"/>
            <a:ext cx="4055164" cy="5526156"/>
          </a:xfrm>
        </p:spPr>
        <p:txBody>
          <a:bodyPr>
            <a:normAutofit/>
          </a:bodyPr>
          <a:lstStyle/>
          <a:p>
            <a:r>
              <a:rPr lang="en-US" sz="4400" dirty="0"/>
              <a:t>Irregular solids- use water displacement</a:t>
            </a:r>
          </a:p>
          <a:p>
            <a:r>
              <a:rPr lang="en-US" sz="4400" dirty="0"/>
              <a:t>Sketch this!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40BBA2-0519-4D62-BFCD-45AAC3C59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044" y="57990"/>
            <a:ext cx="7118903" cy="6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43435-E6F2-47F1-A763-3FB50A28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209899"/>
            <a:ext cx="9291215" cy="1049235"/>
          </a:xfrm>
        </p:spPr>
        <p:txBody>
          <a:bodyPr>
            <a:normAutofit/>
          </a:bodyPr>
          <a:lstStyle/>
          <a:p>
            <a:r>
              <a:rPr lang="en-US" sz="6000" dirty="0"/>
              <a:t>Density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295F8-3585-4D43-80B4-27BAF91E8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113183"/>
            <a:ext cx="11489635" cy="489005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How much mass is in a specific space</a:t>
            </a:r>
          </a:p>
          <a:p>
            <a:r>
              <a:rPr lang="en-US" sz="4400" dirty="0"/>
              <a:t>How heavy something is compared to its size</a:t>
            </a:r>
          </a:p>
          <a:p>
            <a:r>
              <a:rPr lang="en-US" sz="4400" dirty="0"/>
              <a:t>Density of a substance is the same no matter how much of the substance you have</a:t>
            </a:r>
          </a:p>
        </p:txBody>
      </p:sp>
    </p:spTree>
    <p:extLst>
      <p:ext uri="{BB962C8B-B14F-4D97-AF65-F5344CB8AC3E}">
        <p14:creationId xmlns:p14="http://schemas.microsoft.com/office/powerpoint/2010/main" val="232015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C1937B-F3F6-4690-BEF0-369FD573C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2" y="172279"/>
            <a:ext cx="6046857" cy="56056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D54798-5E9B-4B4B-A78B-62559FB38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72278"/>
            <a:ext cx="6046857" cy="18096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DEACCA-3102-4BF2-AE49-8A3843BE31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228" t="29766" r="15071" b="14909"/>
          <a:stretch/>
        </p:blipFill>
        <p:spPr>
          <a:xfrm>
            <a:off x="5974205" y="1934817"/>
            <a:ext cx="6217796" cy="492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DEC2E1-F429-435C-8A5E-2B74CA200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7" y="804519"/>
            <a:ext cx="11370366" cy="1049235"/>
          </a:xfrm>
        </p:spPr>
        <p:txBody>
          <a:bodyPr>
            <a:normAutofit/>
          </a:bodyPr>
          <a:lstStyle/>
          <a:p>
            <a:r>
              <a:rPr lang="en-US" sz="4400" dirty="0"/>
              <a:t>How do hot air balloons work?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FD9FD-B789-421C-ABB3-B70CF4D2E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853754"/>
            <a:ext cx="60960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3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F0B0-5628-4C4D-8576-AF9830EB30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Matter</a:t>
            </a:r>
          </a:p>
        </p:txBody>
      </p:sp>
    </p:spTree>
    <p:extLst>
      <p:ext uri="{BB962C8B-B14F-4D97-AF65-F5344CB8AC3E}">
        <p14:creationId xmlns:p14="http://schemas.microsoft.com/office/powerpoint/2010/main" val="19539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31FEC-B16C-4874-A40C-3BA45122F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205409"/>
            <a:ext cx="9291215" cy="1049235"/>
          </a:xfrm>
        </p:spPr>
        <p:txBody>
          <a:bodyPr>
            <a:normAutofit/>
          </a:bodyPr>
          <a:lstStyle/>
          <a:p>
            <a:r>
              <a:rPr lang="en-US" sz="4800" dirty="0"/>
              <a:t>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3DFD7-4D79-4575-B088-DEC209B24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254645"/>
            <a:ext cx="11463130" cy="4867860"/>
          </a:xfrm>
        </p:spPr>
        <p:txBody>
          <a:bodyPr>
            <a:normAutofit/>
          </a:bodyPr>
          <a:lstStyle/>
          <a:p>
            <a:r>
              <a:rPr lang="en-US" sz="5400" dirty="0"/>
              <a:t>Matter- anything with mass and volume</a:t>
            </a:r>
          </a:p>
          <a:p>
            <a:r>
              <a:rPr lang="en-US" sz="5400" dirty="0"/>
              <a:t>Mass- how much matter (stuff) is in an object</a:t>
            </a:r>
          </a:p>
        </p:txBody>
      </p:sp>
    </p:spTree>
    <p:extLst>
      <p:ext uri="{BB962C8B-B14F-4D97-AF65-F5344CB8AC3E}">
        <p14:creationId xmlns:p14="http://schemas.microsoft.com/office/powerpoint/2010/main" val="168271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06F69B-531D-4038-B3D6-B1A3E50C8D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913" t="23426" r="19783" b="27560"/>
          <a:stretch/>
        </p:blipFill>
        <p:spPr>
          <a:xfrm>
            <a:off x="3034747" y="221973"/>
            <a:ext cx="6122505" cy="64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Jams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studyjams.scholastic.com/studyjams/jams/science/matter/properties-of-matter.htm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96474-2164-4452-8B63-AC6E9B3F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342420"/>
            <a:ext cx="9291215" cy="1049235"/>
          </a:xfrm>
        </p:spPr>
        <p:txBody>
          <a:bodyPr>
            <a:normAutofit/>
          </a:bodyPr>
          <a:lstStyle/>
          <a:p>
            <a:r>
              <a:rPr lang="en-US" sz="5400" dirty="0"/>
              <a:t>Mass vs. 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540EC-1074-4D5B-A197-B3F9FE08A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1272210"/>
            <a:ext cx="11767930" cy="4810538"/>
          </a:xfrm>
        </p:spPr>
        <p:txBody>
          <a:bodyPr>
            <a:normAutofit/>
          </a:bodyPr>
          <a:lstStyle/>
          <a:p>
            <a:r>
              <a:rPr lang="en-US" sz="4400" dirty="0"/>
              <a:t>Weight- measure of gravitational force</a:t>
            </a:r>
          </a:p>
          <a:p>
            <a:r>
              <a:rPr lang="en-US" sz="4400" dirty="0"/>
              <a:t>Objects with greater mass have a greater gravitational force so they weigh more</a:t>
            </a:r>
          </a:p>
          <a:p>
            <a:r>
              <a:rPr lang="en-US" sz="4400" dirty="0"/>
              <a:t>Weight can change depending on location</a:t>
            </a:r>
          </a:p>
          <a:p>
            <a:r>
              <a:rPr lang="en-US" sz="4400" dirty="0"/>
              <a:t>Mass stays the same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08AC1A-634D-41DB-AC3B-976C2DCDF112}"/>
              </a:ext>
            </a:extLst>
          </p:cNvPr>
          <p:cNvSpPr txBox="1"/>
          <p:nvPr/>
        </p:nvSpPr>
        <p:spPr>
          <a:xfrm>
            <a:off x="7712765" y="6308035"/>
            <a:ext cx="377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Mass vs. Weight Gizmo</a:t>
            </a:r>
          </a:p>
        </p:txBody>
      </p:sp>
    </p:spTree>
    <p:extLst>
      <p:ext uri="{BB962C8B-B14F-4D97-AF65-F5344CB8AC3E}">
        <p14:creationId xmlns:p14="http://schemas.microsoft.com/office/powerpoint/2010/main" val="193596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0F37-47A4-4DE9-9ACF-9AFC5B508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222974"/>
            <a:ext cx="9291215" cy="1049235"/>
          </a:xfrm>
        </p:spPr>
        <p:txBody>
          <a:bodyPr>
            <a:normAutofit/>
          </a:bodyPr>
          <a:lstStyle/>
          <a:p>
            <a:r>
              <a:rPr lang="en-US" sz="4800" dirty="0"/>
              <a:t>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D0B07-4AE1-4C3C-9D4E-7C068A68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272209"/>
            <a:ext cx="11595651" cy="4731025"/>
          </a:xfrm>
        </p:spPr>
        <p:txBody>
          <a:bodyPr>
            <a:normAutofit fontScale="92500"/>
          </a:bodyPr>
          <a:lstStyle/>
          <a:p>
            <a:pPr lvl="0">
              <a:buClr>
                <a:srgbClr val="DDDDDD"/>
              </a:buClr>
            </a:pPr>
            <a:r>
              <a:rPr lang="en-US" sz="4400" dirty="0">
                <a:solidFill>
                  <a:prstClr val="white"/>
                </a:solidFill>
              </a:rPr>
              <a:t>Volume- how much space something takes up</a:t>
            </a:r>
          </a:p>
          <a:p>
            <a:pPr lvl="0">
              <a:buClr>
                <a:srgbClr val="DDDDDD"/>
              </a:buClr>
            </a:pPr>
            <a:r>
              <a:rPr lang="en-US" sz="4400" dirty="0">
                <a:solidFill>
                  <a:prstClr val="white"/>
                </a:solidFill>
              </a:rPr>
              <a:t>Regular solids- use math formulas</a:t>
            </a:r>
            <a:br>
              <a:rPr lang="en-US" sz="4400" dirty="0">
                <a:solidFill>
                  <a:prstClr val="white"/>
                </a:solidFill>
              </a:rPr>
            </a:br>
            <a:r>
              <a:rPr lang="en-US" sz="4400" dirty="0">
                <a:solidFill>
                  <a:prstClr val="white"/>
                </a:solidFill>
              </a:rPr>
              <a:t>(example- L x W x H)</a:t>
            </a:r>
          </a:p>
          <a:p>
            <a:pPr lvl="0">
              <a:buClr>
                <a:srgbClr val="DDDDDD"/>
              </a:buClr>
            </a:pPr>
            <a:r>
              <a:rPr lang="en-US" sz="4400" dirty="0">
                <a:solidFill>
                  <a:prstClr val="white"/>
                </a:solidFill>
              </a:rPr>
              <a:t>Liquids- use graduated cylinder</a:t>
            </a:r>
          </a:p>
          <a:p>
            <a:pPr lvl="0">
              <a:buClr>
                <a:srgbClr val="DDDDDD"/>
              </a:buClr>
            </a:pPr>
            <a:r>
              <a:rPr lang="en-US" sz="4400" dirty="0">
                <a:solidFill>
                  <a:prstClr val="white"/>
                </a:solidFill>
              </a:rPr>
              <a:t>Gas- volume of the container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8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BrainPop</a:t>
            </a:r>
            <a:r>
              <a:rPr lang="en-US" dirty="0" smtClean="0"/>
              <a:t>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https://www.brainpop.com/science/matterandchemistry/measuringmatter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Office Theme</vt:lpstr>
      <vt:lpstr>Gallery</vt:lpstr>
      <vt:lpstr>PowerPoint Presentation</vt:lpstr>
      <vt:lpstr>How do hot air balloons work?</vt:lpstr>
      <vt:lpstr>Intro to Matter</vt:lpstr>
      <vt:lpstr>Matter</vt:lpstr>
      <vt:lpstr>PowerPoint Presentation</vt:lpstr>
      <vt:lpstr>Study Jams Video</vt:lpstr>
      <vt:lpstr>Mass vs. Weight</vt:lpstr>
      <vt:lpstr>Volume</vt:lpstr>
      <vt:lpstr>BrainPop video</vt:lpstr>
      <vt:lpstr>PowerPoint Presentation</vt:lpstr>
      <vt:lpstr>Density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KENSIE  ZILLS</dc:creator>
  <cp:lastModifiedBy>KENSIE  ZILLS</cp:lastModifiedBy>
  <cp:revision>1</cp:revision>
  <dcterms:created xsi:type="dcterms:W3CDTF">2020-09-04T01:58:34Z</dcterms:created>
  <dcterms:modified xsi:type="dcterms:W3CDTF">2020-09-04T01:59:06Z</dcterms:modified>
</cp:coreProperties>
</file>