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62" r:id="rId6"/>
    <p:sldId id="263" r:id="rId7"/>
    <p:sldId id="259" r:id="rId8"/>
    <p:sldId id="258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B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B9C-621D-48BE-BFC8-4D0E2F437DD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1EC6-C5F0-4B14-8496-36841BD8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9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B9C-621D-48BE-BFC8-4D0E2F437DD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1EC6-C5F0-4B14-8496-36841BD8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8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B9C-621D-48BE-BFC8-4D0E2F437DD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1EC6-C5F0-4B14-8496-36841BD8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B9C-621D-48BE-BFC8-4D0E2F437DD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1EC6-C5F0-4B14-8496-36841BD8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3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B9C-621D-48BE-BFC8-4D0E2F437DD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1EC6-C5F0-4B14-8496-36841BD8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4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B9C-621D-48BE-BFC8-4D0E2F437DD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1EC6-C5F0-4B14-8496-36841BD8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B9C-621D-48BE-BFC8-4D0E2F437DD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1EC6-C5F0-4B14-8496-36841BD8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3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B9C-621D-48BE-BFC8-4D0E2F437DD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1EC6-C5F0-4B14-8496-36841BD8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7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B9C-621D-48BE-BFC8-4D0E2F437DD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1EC6-C5F0-4B14-8496-36841BD8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2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B9C-621D-48BE-BFC8-4D0E2F437DD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1EC6-C5F0-4B14-8496-36841BD8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3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8B9C-621D-48BE-BFC8-4D0E2F437DD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1EC6-C5F0-4B14-8496-36841BD8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BD4C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68B9C-621D-48BE-BFC8-4D0E2F437DD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51EC6-C5F0-4B14-8496-36841BD8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_bNjF-xR1U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83" y="334450"/>
            <a:ext cx="118309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WELCOME TO 7</a:t>
            </a:r>
            <a:r>
              <a:rPr lang="en-US" sz="6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TH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 GRADE SCIENCE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pic>
        <p:nvPicPr>
          <p:cNvPr id="1030" name="Picture 6" descr="back to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83" y="1732133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itmoji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21970" y="1595315"/>
            <a:ext cx="4064586" cy="406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90646" y="3073610"/>
            <a:ext cx="4431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Coach Zills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5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08295" y="873516"/>
            <a:ext cx="100021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WSMS </a:t>
            </a:r>
          </a:p>
          <a:p>
            <a:pPr algn="r"/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Virtual Expectations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2484" y="873516"/>
            <a:ext cx="5984484" cy="598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1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W- Work Hard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482840" cy="435133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Complete and submit all assignments on time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Login on time daily or assigned meeting times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Work independently or in groups when assigned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Stay focused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Identify a suitable workspace to use </a:t>
            </a:r>
            <a:endParaRPr lang="en-US" sz="3600" dirty="0">
              <a:latin typeface="Bahnschrift SemiLight" panose="020B0502040204020203" pitchFamily="34" charset="0"/>
            </a:endParaRPr>
          </a:p>
        </p:txBody>
      </p:sp>
      <p:pic>
        <p:nvPicPr>
          <p:cNvPr id="3074" name="Picture 2" descr="working from 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971" y="2105819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18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S- Show Respect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6" y="1515290"/>
            <a:ext cx="10175965" cy="518595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Listen actively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Be an active member of the virtual community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“Raise” your hand to ask/answer questions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Get permission to walk away (ex: restroom break)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Mute your microphone until it is your turn to speak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Avoid multitasking during class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Stay focused</a:t>
            </a:r>
            <a:endParaRPr lang="en-US" sz="3600" dirty="0">
              <a:latin typeface="Bahnschrift SemiLight" panose="020B0502040204020203" pitchFamily="34" charset="0"/>
            </a:endParaRPr>
          </a:p>
        </p:txBody>
      </p:sp>
      <p:pic>
        <p:nvPicPr>
          <p:cNvPr id="4098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443" y="2798263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45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M- Maintain Control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691" y="1690688"/>
            <a:ext cx="8723811" cy="502362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Identify a suitable workplace that is clutter free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Posting negative or inappropriate comments in chats or other areas is not allowed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Mute your microphone until it is your time to speak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Stay logged in the entire class period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Bahnschrift SemiLight" panose="020B0502040204020203" pitchFamily="34" charset="0"/>
              </a:rPr>
              <a:t>Stay focused</a:t>
            </a:r>
            <a:endParaRPr lang="en-US" sz="3600" dirty="0">
              <a:latin typeface="Bahnschrift SemiLight" panose="020B0502040204020203" pitchFamily="34" charset="0"/>
            </a:endParaRPr>
          </a:p>
        </p:txBody>
      </p:sp>
      <p:pic>
        <p:nvPicPr>
          <p:cNvPr id="5124" name="Picture 4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055" y="3067050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48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S- Strive for Excellence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507506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400" dirty="0" smtClean="0">
                <a:latin typeface="Bahnschrift SemiLight" panose="020B0502040204020203" pitchFamily="34" charset="0"/>
              </a:rPr>
              <a:t>Stay focused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dirty="0" smtClean="0">
                <a:latin typeface="Bahnschrift SemiLight" panose="020B0502040204020203" pitchFamily="34" charset="0"/>
              </a:rPr>
              <a:t>High expectations for all students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400" dirty="0" smtClean="0">
                <a:latin typeface="Bahnschrift SemiLight" panose="020B0502040204020203" pitchFamily="34" charset="0"/>
              </a:rPr>
              <a:t>100% implementation of the school-wide expectations in virtual classrooms </a:t>
            </a:r>
            <a:endParaRPr lang="en-US" sz="4400" dirty="0">
              <a:latin typeface="Bahnschrift SemiLight" panose="020B0502040204020203" pitchFamily="34" charset="0"/>
            </a:endParaRPr>
          </a:p>
        </p:txBody>
      </p:sp>
      <p:pic>
        <p:nvPicPr>
          <p:cNvPr id="6148" name="Picture 4" descr="cool emoji balloons  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826" y="190313"/>
            <a:ext cx="4879228" cy="4879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17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MATERIALS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Composition book/ notebook paper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Textbook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Highlighter (to use in your textbook)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Pens/pencils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SCS device/headphones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pic>
        <p:nvPicPr>
          <p:cNvPr id="2050" name="Picture 2" descr="bean bag chair chi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2549085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8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3767"/>
            <a:ext cx="10515600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“Who am I?” Scavenger Hunt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977" y="1865313"/>
            <a:ext cx="744365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ahnschrift SemiLight" panose="020B0502040204020203" pitchFamily="34" charset="0"/>
              </a:rPr>
              <a:t>You will have 2 minutes to find 3 items that represent you or something about you. </a:t>
            </a:r>
          </a:p>
          <a:p>
            <a:pPr marL="0" indent="0">
              <a:buNone/>
            </a:pPr>
            <a:endParaRPr lang="en-US" dirty="0">
              <a:latin typeface="Bahnschrift SemiLight" panose="020B0502040204020203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Bahnschrift SemiLight" panose="020B0502040204020203" pitchFamily="34" charset="0"/>
              </a:rPr>
              <a:t>If you would like to share with the class, “raise” your hand and wait to be called on. </a:t>
            </a:r>
          </a:p>
          <a:p>
            <a:pPr marL="0" indent="0">
              <a:buNone/>
            </a:pPr>
            <a:endParaRPr lang="en-US" dirty="0">
              <a:latin typeface="Bahnschrift SemiLight" panose="020B0502040204020203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Bahnschrift SemiLight" panose="020B0502040204020203" pitchFamily="34" charset="0"/>
              </a:rPr>
              <a:t>Make sure your items are appropriate! </a:t>
            </a:r>
            <a:r>
              <a:rPr lang="en-US" dirty="0" smtClean="0">
                <a:latin typeface="Bahnschrift SemiLight" panose="020B0502040204020203" pitchFamily="34" charset="0"/>
                <a:sym typeface="Wingdings" panose="05000000000000000000" pitchFamily="2" charset="2"/>
              </a:rPr>
              <a:t> </a:t>
            </a:r>
            <a:endParaRPr lang="en-US" dirty="0">
              <a:latin typeface="Bahnschrift SemiLight" panose="020B0502040204020203" pitchFamily="34" charset="0"/>
            </a:endParaRPr>
          </a:p>
        </p:txBody>
      </p:sp>
      <p:pic>
        <p:nvPicPr>
          <p:cNvPr id="7170" name="Picture 2" descr="eye emoj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851" y="2918597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__bNjF-xR1U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284720" y="42345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77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Questions?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pic>
        <p:nvPicPr>
          <p:cNvPr id="8194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2197372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3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229</Words>
  <Application>Microsoft Office PowerPoint</Application>
  <PresentationFormat>Widescreen</PresentationFormat>
  <Paragraphs>41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Bahnschrift SemiLight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W- Work Hard</vt:lpstr>
      <vt:lpstr>S- Show Respect</vt:lpstr>
      <vt:lpstr>M- Maintain Control</vt:lpstr>
      <vt:lpstr>S- Strive for Excellence</vt:lpstr>
      <vt:lpstr>MATERIALS</vt:lpstr>
      <vt:lpstr>“Who am I?” Scavenger Hunt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KENSIE  ZILLS</dc:creator>
  <cp:lastModifiedBy>KENSIE  ZILLS</cp:lastModifiedBy>
  <cp:revision>13</cp:revision>
  <dcterms:created xsi:type="dcterms:W3CDTF">2020-08-28T15:09:58Z</dcterms:created>
  <dcterms:modified xsi:type="dcterms:W3CDTF">2020-08-30T00:59:54Z</dcterms:modified>
</cp:coreProperties>
</file>